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762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254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800"/>
      </a:spcBef>
      <a:defRPr sz="2400">
        <a:latin typeface="+mj-lt"/>
        <a:ea typeface="+mj-ea"/>
        <a:cs typeface="+mj-cs"/>
        <a:sym typeface="Calibri"/>
      </a:defRPr>
    </a:lvl1pPr>
    <a:lvl2pPr indent="2286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2pPr>
    <a:lvl3pPr indent="4572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3pPr>
    <a:lvl4pPr indent="685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4pPr>
    <a:lvl5pPr indent="9144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5pPr>
    <a:lvl6pPr indent="11430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6pPr>
    <a:lvl7pPr indent="13716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7pPr>
    <a:lvl8pPr indent="16002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8pPr>
    <a:lvl9pPr indent="1828800" latinLnBrk="0">
      <a:spcBef>
        <a:spcPts val="800"/>
      </a:spcBef>
      <a:defRPr sz="24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4419600" y="3962400"/>
            <a:ext cx="155448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 algn="l"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900"/>
              </a:spcBef>
              <a:buSzTx/>
              <a:buNone/>
              <a:defRPr sz="4000"/>
            </a:lvl1pPr>
            <a:lvl2pPr marL="0" indent="457200">
              <a:spcBef>
                <a:spcPts val="900"/>
              </a:spcBef>
              <a:buSzTx/>
              <a:buNone/>
              <a:defRPr sz="4000"/>
            </a:lvl2pPr>
            <a:lvl3pPr marL="0" indent="914400">
              <a:spcBef>
                <a:spcPts val="900"/>
              </a:spcBef>
              <a:buSzTx/>
              <a:buNone/>
              <a:defRPr sz="4000"/>
            </a:lvl3pPr>
            <a:lvl4pPr marL="0" indent="1371600">
              <a:spcBef>
                <a:spcPts val="900"/>
              </a:spcBef>
              <a:buSzTx/>
              <a:buNone/>
              <a:defRPr sz="4000"/>
            </a:lvl4pPr>
            <a:lvl5pPr marL="0" indent="1828800">
              <a:spcBef>
                <a:spcPts val="900"/>
              </a:spcBef>
              <a:buSzTx/>
              <a:buNone/>
              <a:defRPr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4419600" y="3962400"/>
            <a:ext cx="7620000" cy="822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1100"/>
              </a:spcBef>
              <a:buSzTx/>
              <a:buNone/>
              <a:defRPr b="1" sz="4800"/>
            </a:lvl1pPr>
            <a:lvl2pPr marL="0" indent="457200">
              <a:spcBef>
                <a:spcPts val="1100"/>
              </a:spcBef>
              <a:buSzTx/>
              <a:buNone/>
              <a:defRPr b="1" sz="4800"/>
            </a:lvl2pPr>
            <a:lvl3pPr marL="0" indent="914400">
              <a:spcBef>
                <a:spcPts val="1100"/>
              </a:spcBef>
              <a:buSzTx/>
              <a:buNone/>
              <a:defRPr b="1" sz="4800"/>
            </a:lvl3pPr>
            <a:lvl4pPr marL="0" indent="1371600">
              <a:spcBef>
                <a:spcPts val="1100"/>
              </a:spcBef>
              <a:buSzTx/>
              <a:buNone/>
              <a:defRPr b="1" sz="4800"/>
            </a:lvl4pPr>
            <a:lvl5pPr marL="0" indent="1828800">
              <a:spcBef>
                <a:spcPts val="1100"/>
              </a:spcBef>
              <a:buSz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  <a:ln w="12700"/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1100"/>
              </a:spcBef>
              <a:buSzTx/>
              <a:buNone/>
              <a:defRPr b="1" sz="4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  <a:ln w="12700"/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SzTx/>
              <a:buNone/>
              <a:defRPr sz="28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tIns="45719" bIns="45719"/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600"/>
              </a:spcBef>
              <a:buSzTx/>
              <a:buNone/>
              <a:defRPr sz="2800"/>
            </a:lvl1pPr>
            <a:lvl2pPr marL="0" indent="457200">
              <a:spcBef>
                <a:spcPts val="600"/>
              </a:spcBef>
              <a:buSzTx/>
              <a:buNone/>
              <a:defRPr sz="2800"/>
            </a:lvl2pPr>
            <a:lvl3pPr marL="0" indent="914400">
              <a:spcBef>
                <a:spcPts val="600"/>
              </a:spcBef>
              <a:buSzTx/>
              <a:buNone/>
              <a:defRPr sz="2800"/>
            </a:lvl3pPr>
            <a:lvl4pPr marL="0" indent="1371600">
              <a:spcBef>
                <a:spcPts val="600"/>
              </a:spcBef>
              <a:buSzTx/>
              <a:buNone/>
              <a:defRPr sz="2800"/>
            </a:lvl4pPr>
            <a:lvl5pPr marL="0" indent="1828800">
              <a:spcBef>
                <a:spcPts val="600"/>
              </a:spcBef>
              <a:buSz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419600" y="1219200"/>
            <a:ext cx="15544800" cy="22860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90519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373284" y="12496800"/>
            <a:ext cx="591116" cy="577647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>
            <a:spAutoFit/>
          </a:bodyPr>
          <a:lstStyle>
            <a:lvl1pPr algn="r"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5603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30175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4747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9319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389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95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2"/>
          <p:cNvSpPr txBox="1"/>
          <p:nvPr/>
        </p:nvSpPr>
        <p:spPr>
          <a:xfrm>
            <a:off x="1215488" y="4155527"/>
            <a:ext cx="19715045" cy="267208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 b="1" cap="all" sz="1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和散那歸於至高神 </a:t>
            </a:r>
          </a:p>
        </p:txBody>
      </p:sp>
      <p:sp>
        <p:nvSpPr>
          <p:cNvPr id="97" name="Rectangle 3"/>
          <p:cNvSpPr txBox="1"/>
          <p:nvPr/>
        </p:nvSpPr>
        <p:spPr>
          <a:xfrm>
            <a:off x="-115332" y="7622982"/>
            <a:ext cx="22376686" cy="163868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 algn="ctr">
              <a:defRPr b="1" sz="103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Hosanna In The Highest</a:t>
            </a:r>
          </a:p>
        </p:txBody>
      </p:sp>
      <p:sp>
        <p:nvSpPr>
          <p:cNvPr id="98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49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Rectangle 2"/>
          <p:cNvSpPr txBox="1"/>
          <p:nvPr/>
        </p:nvSpPr>
        <p:spPr>
          <a:xfrm>
            <a:off x="447040" y="918385"/>
            <a:ext cx="19715044" cy="66063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 和散那,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和散那歸於至高神, 和散那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和散那, 和散那歸於至高神 </a:t>
            </a:r>
          </a:p>
        </p:txBody>
      </p:sp>
      <p:sp>
        <p:nvSpPr>
          <p:cNvPr id="151" name="Rectangle 3"/>
          <p:cNvSpPr txBox="1"/>
          <p:nvPr/>
        </p:nvSpPr>
        <p:spPr>
          <a:xfrm>
            <a:off x="443468" y="8938173"/>
            <a:ext cx="23733602" cy="236110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</p:txBody>
      </p:sp>
      <p:sp>
        <p:nvSpPr>
          <p:cNvPr id="152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55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  </a:t>
            </a:r>
          </a:p>
        </p:txBody>
      </p:sp>
      <p:sp>
        <p:nvSpPr>
          <p:cNvPr id="157" name="Rectangle 3"/>
          <p:cNvSpPr txBox="1"/>
          <p:nvPr/>
        </p:nvSpPr>
        <p:spPr>
          <a:xfrm>
            <a:off x="87868" y="88850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exalted, oh Lord, my God Hosanna in the highest</a:t>
            </a:r>
          </a:p>
        </p:txBody>
      </p:sp>
      <p:sp>
        <p:nvSpPr>
          <p:cNvPr id="158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61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  </a:t>
            </a:r>
          </a:p>
        </p:txBody>
      </p:sp>
      <p:sp>
        <p:nvSpPr>
          <p:cNvPr id="163" name="Rectangle 3"/>
          <p:cNvSpPr txBox="1"/>
          <p:nvPr/>
        </p:nvSpPr>
        <p:spPr>
          <a:xfrm>
            <a:off x="87868" y="88850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exalted, oh Lord, my God Hosanna in the highest</a:t>
            </a:r>
          </a:p>
        </p:txBody>
      </p:sp>
      <p:sp>
        <p:nvSpPr>
          <p:cNvPr id="164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01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Rectangle 2"/>
          <p:cNvSpPr txBox="1"/>
          <p:nvPr/>
        </p:nvSpPr>
        <p:spPr>
          <a:xfrm>
            <a:off x="447040" y="918385"/>
            <a:ext cx="19715044" cy="66063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 和散那,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和散那歸於至高神, 和散那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和散那, 和散那歸於至高神 </a:t>
            </a:r>
          </a:p>
        </p:txBody>
      </p:sp>
      <p:sp>
        <p:nvSpPr>
          <p:cNvPr id="103" name="Rectangle 3"/>
          <p:cNvSpPr txBox="1"/>
          <p:nvPr/>
        </p:nvSpPr>
        <p:spPr>
          <a:xfrm>
            <a:off x="443468" y="8938173"/>
            <a:ext cx="23733602" cy="236110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</p:txBody>
      </p:sp>
      <p:sp>
        <p:nvSpPr>
          <p:cNvPr id="104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07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  </a:t>
            </a:r>
          </a:p>
        </p:txBody>
      </p:sp>
      <p:sp>
        <p:nvSpPr>
          <p:cNvPr id="109" name="Rectangle 3"/>
          <p:cNvSpPr txBox="1"/>
          <p:nvPr/>
        </p:nvSpPr>
        <p:spPr>
          <a:xfrm>
            <a:off x="87868" y="88850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exalted, oh Lord, my God Hosanna in the highest</a:t>
            </a:r>
          </a:p>
        </p:txBody>
      </p:sp>
      <p:sp>
        <p:nvSpPr>
          <p:cNvPr id="110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13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Rectangle 2"/>
          <p:cNvSpPr txBox="1"/>
          <p:nvPr/>
        </p:nvSpPr>
        <p:spPr>
          <a:xfrm>
            <a:off x="650240" y="2769707"/>
            <a:ext cx="19877961" cy="449993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榮耀 榮耀  榮耀歸萬王之王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榮耀 榮耀  榮耀歸萬王之王 </a:t>
            </a:r>
          </a:p>
        </p:txBody>
      </p:sp>
      <p:sp>
        <p:nvSpPr>
          <p:cNvPr id="115" name="Rectangle 3"/>
          <p:cNvSpPr txBox="1"/>
          <p:nvPr/>
        </p:nvSpPr>
        <p:spPr>
          <a:xfrm>
            <a:off x="443468" y="8875504"/>
            <a:ext cx="23733602" cy="248644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80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Glory! Glory! Glory to the King of Kings</a:t>
            </a:r>
          </a:p>
          <a:p>
            <a:pPr algn="ctr">
              <a:defRPr b="1" sz="80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Glory! Glory! Glory to the King of Kings</a:t>
            </a:r>
          </a:p>
        </p:txBody>
      </p:sp>
      <p:sp>
        <p:nvSpPr>
          <p:cNvPr id="116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19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願榮耀歸萬王之王  </a:t>
            </a:r>
          </a:p>
        </p:txBody>
      </p:sp>
      <p:sp>
        <p:nvSpPr>
          <p:cNvPr id="121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2/4</a:t>
            </a:r>
          </a:p>
        </p:txBody>
      </p:sp>
      <p:sp>
        <p:nvSpPr>
          <p:cNvPr id="122" name="Rectangle 3"/>
          <p:cNvSpPr txBox="1"/>
          <p:nvPr/>
        </p:nvSpPr>
        <p:spPr>
          <a:xfrm>
            <a:off x="-115332" y="95962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 oh Lord my God Glory to the King of kings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25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Rectangle 2"/>
          <p:cNvSpPr txBox="1"/>
          <p:nvPr/>
        </p:nvSpPr>
        <p:spPr>
          <a:xfrm>
            <a:off x="447040" y="918385"/>
            <a:ext cx="19715044" cy="66063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 和散那,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和散那歸於至高神, 和散那 </a:t>
            </a:r>
          </a:p>
          <a:p>
            <a:pPr algn="ctr">
              <a:defRPr b="1" cap="all" sz="11900">
                <a:latin typeface="Arial"/>
                <a:ea typeface="Arial"/>
                <a:cs typeface="Arial"/>
                <a:sym typeface="Arial"/>
              </a:defRPr>
            </a:pPr>
            <a:r>
              <a:t>和散那, 和散那歸於至高神 </a:t>
            </a:r>
          </a:p>
        </p:txBody>
      </p:sp>
      <p:sp>
        <p:nvSpPr>
          <p:cNvPr id="127" name="Rectangle 3"/>
          <p:cNvSpPr txBox="1"/>
          <p:nvPr/>
        </p:nvSpPr>
        <p:spPr>
          <a:xfrm>
            <a:off x="443468" y="8938173"/>
            <a:ext cx="23733602" cy="236110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  <a:p>
            <a:pPr algn="ctr">
              <a:defRPr b="1" sz="76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Hosanna! Hosanna! Hosanna in the highest</a:t>
            </a:r>
          </a:p>
        </p:txBody>
      </p:sp>
      <p:sp>
        <p:nvSpPr>
          <p:cNvPr id="128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1/4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31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和散那歸於至高神  </a:t>
            </a:r>
          </a:p>
        </p:txBody>
      </p:sp>
      <p:sp>
        <p:nvSpPr>
          <p:cNvPr id="133" name="Rectangle 3"/>
          <p:cNvSpPr txBox="1"/>
          <p:nvPr/>
        </p:nvSpPr>
        <p:spPr>
          <a:xfrm>
            <a:off x="87868" y="88850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exalted, oh Lord, my God Hosanna in the highest</a:t>
            </a:r>
          </a:p>
        </p:txBody>
      </p:sp>
      <p:sp>
        <p:nvSpPr>
          <p:cNvPr id="134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4/4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37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2"/>
          <p:cNvSpPr txBox="1"/>
          <p:nvPr/>
        </p:nvSpPr>
        <p:spPr>
          <a:xfrm>
            <a:off x="650240" y="2769707"/>
            <a:ext cx="19877961" cy="449993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榮耀 榮耀  榮耀歸萬王之王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榮耀 榮耀  榮耀歸萬王之王 </a:t>
            </a:r>
          </a:p>
        </p:txBody>
      </p:sp>
      <p:sp>
        <p:nvSpPr>
          <p:cNvPr id="139" name="Rectangle 3"/>
          <p:cNvSpPr txBox="1"/>
          <p:nvPr/>
        </p:nvSpPr>
        <p:spPr>
          <a:xfrm>
            <a:off x="443468" y="8875504"/>
            <a:ext cx="23733602" cy="248644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80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Glory! Glory! Glory to the King of Kings</a:t>
            </a:r>
          </a:p>
          <a:p>
            <a:pPr algn="ctr">
              <a:defRPr b="1" sz="80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Glory! Glory! Glory to the King of Kings</a:t>
            </a:r>
          </a:p>
        </p:txBody>
      </p:sp>
      <p:sp>
        <p:nvSpPr>
          <p:cNvPr id="140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3/4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oter Placeholder 1"/>
          <p:cNvSpPr txBox="1"/>
          <p:nvPr/>
        </p:nvSpPr>
        <p:spPr>
          <a:xfrm>
            <a:off x="162458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defRPr>
                <a:solidFill>
                  <a:srgbClr val="808080"/>
                </a:solidFill>
              </a:defRPr>
            </a:lvl1pPr>
          </a:lstStyle>
          <a:p>
            <a:pPr/>
            <a:r>
              <a:t>Hosanna 3/4</a:t>
            </a:r>
          </a:p>
        </p:txBody>
      </p:sp>
      <p:pic>
        <p:nvPicPr>
          <p:cNvPr id="143" name="palm-sunday-holy-week-or-easter-template-on-green-photo.jpg" descr="palm-sunday-holy-week-or-easter-template-on-green-photo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50800"/>
            <a:ext cx="28945682" cy="13425488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Rectangle 2"/>
          <p:cNvSpPr txBox="1"/>
          <p:nvPr/>
        </p:nvSpPr>
        <p:spPr>
          <a:xfrm>
            <a:off x="650240" y="1677978"/>
            <a:ext cx="19877961" cy="668339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我們齊聲讚美  你至聖尊名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權柄尊榮歸主我神 </a:t>
            </a:r>
          </a:p>
          <a:p>
            <a:pPr algn="ctr">
              <a:defRPr b="1" cap="all" sz="12000">
                <a:latin typeface="Arial"/>
                <a:ea typeface="Arial"/>
                <a:cs typeface="Arial"/>
                <a:sym typeface="Arial"/>
              </a:defRPr>
            </a:pPr>
            <a:r>
              <a:t>願榮耀歸萬王之王  </a:t>
            </a:r>
          </a:p>
        </p:txBody>
      </p:sp>
      <p:sp>
        <p:nvSpPr>
          <p:cNvPr id="145" name="Footer Placeholder 1"/>
          <p:cNvSpPr txBox="1"/>
          <p:nvPr/>
        </p:nvSpPr>
        <p:spPr>
          <a:xfrm>
            <a:off x="19395439" y="12712700"/>
            <a:ext cx="4846321" cy="69685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/>
          </a:lstStyle>
          <a:p>
            <a:pPr/>
            <a:r>
              <a:t>Hosanna 2/4</a:t>
            </a:r>
          </a:p>
        </p:txBody>
      </p:sp>
      <p:sp>
        <p:nvSpPr>
          <p:cNvPr id="146" name="Rectangle 3"/>
          <p:cNvSpPr txBox="1"/>
          <p:nvPr/>
        </p:nvSpPr>
        <p:spPr>
          <a:xfrm>
            <a:off x="-115332" y="9596288"/>
            <a:ext cx="23733602" cy="206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Lord, we lift up Your name With hearts full of praise</a:t>
            </a:r>
          </a:p>
          <a:p>
            <a:pPr algn="ctr">
              <a:defRPr b="1" sz="6500">
                <a:solidFill>
                  <a:srgbClr val="0F150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Be exalted oh Lord my God Glory to the King of kings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